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2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F4D234-625B-4BA1-B86A-DBCF97D34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71644F-80DA-4D16-97A3-8E4D68500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076C51-AC47-41CA-9D4D-8D0E21BE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136479-5363-47EB-99DA-B07B4AB6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CC3314-AA61-4632-A9A9-8F8C2B4B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20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6E9B78-1A62-4A47-B372-77795FE1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834377-97B8-4979-B8EB-8255F8AAD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6C920E-E6B8-4657-81BC-D3FE64ED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D324A6-2B98-42C1-B751-8907159B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1BABD3-BB85-44C8-8598-6A273F36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7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B6499C-BAB5-4C9A-9863-5421D6A89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7F4512-3F35-4872-81CB-5097D6153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7B72EA-90CE-48F9-A4AC-6C874630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0F0987-95D1-49AD-9537-DB5CDD21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2FBDA5-378F-40BA-BDA0-E8A233A4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BE48-3440-4FF2-AA8D-3E7CF90E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CE12AD-BC5A-4FC6-8CBA-35DA49068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39C81E-4D63-48F6-A074-68F443E9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1F478E-8E9E-4698-852A-0691A648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CBA414-3247-4ACC-A7B5-6ACD819D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E1D624-E825-4618-B374-3BE0FB54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A27842-B639-497D-9050-D0BD222EB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15AF16-16B0-4CB4-9E24-B59765D7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EAE314-D273-4393-B63F-47746BA7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7145E4-9DA2-423E-A7AF-46560851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37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FC4B6C-DB00-4D0D-A452-D5C0E7C5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7256DA-F61F-4CAC-9360-99A0321A5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4415338-D24B-4EFF-9B7E-DD815A7B7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FE0C2B-EF4C-4FCA-B0FB-992A2369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D1FE91-1179-4060-AFAA-F03D3AAF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475A54-73D9-41CD-861D-F6E26598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28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7FE3D-38C3-4538-9DF6-2E0D7E4A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F40308-965C-49D8-BEBD-DE7C4B8CC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9631B7-3498-4686-9FC4-26E4E7EE5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324B97B-4AB2-4CEC-B27A-9780ADBF4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2E87CD2-A16B-4906-B116-4E22F3474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4FA69AB-37ED-4ECA-A195-06C3BDCA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00A3430-99ED-4228-BDBC-C8229CB5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078529-C279-4B06-BD7A-F5EA68D2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1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0129B-B244-46C0-83DC-EE2AE5BA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D66B092-C52D-46ED-93E4-6BECA6F96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566672-0579-4F9E-A87D-27A6CE40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773E37-22BC-462E-BDA2-3BDCB16B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4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C2E7DB6-0661-45AB-B1D0-DF72118AA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B07ED6F-0FD0-4B86-8FB0-430AFEB8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3293EF-76E5-4671-B1B4-2B7B13F7F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437E5-7C05-46A9-ADBF-8BFB3FE1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6959D3-78E5-4794-B885-60268A2B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2E57F7-F754-411E-9F2F-5ACE0CA95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9BCBB0-15B4-40A5-8BE0-59D752311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886F31-63C5-4B5D-916D-DDFA6B44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BBD8E3-6E6A-4176-B288-DFDB7D90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F5EB5B-33AE-4663-88F4-A8F90837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83058F8-CD85-4339-AAC6-DAA7991C9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B3E311-B6CC-44FD-AED4-9B9C49B4C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410424-C8C0-49C7-ADB6-90686E61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C60DC6-8D82-40B2-B87D-A96D9865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DD261A-830C-4FF9-B7A0-103A017C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3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0635820-2E89-4053-99E9-1A3F860D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46D05C-9DB7-414F-8404-73CD61BC1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6ABF80-1070-49AE-8081-E32ECFF03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4BB6D-0477-4A15-95A5-B4764F3932EF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8C1F48-13AA-49B5-BD01-B3D5EA62E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17C718-AD2F-4683-82AC-D2EFCE1AF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020F0-3C19-42D6-85E2-F31CA9C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8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facebook.com/williamlun6/videos/10210677126959081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1B557-C058-489E-AAE5-24D6E035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Maxon motor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D3FFF3-3C46-4252-80AF-9051DE8D6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EOPS2 motor driver</a:t>
            </a:r>
          </a:p>
          <a:p>
            <a:r>
              <a:rPr lang="en-US" dirty="0"/>
              <a:t>STM32</a:t>
            </a:r>
          </a:p>
          <a:p>
            <a:r>
              <a:rPr lang="en-US" dirty="0"/>
              <a:t>TJA1050</a:t>
            </a:r>
          </a:p>
          <a:p>
            <a:r>
              <a:rPr lang="en-US" dirty="0" err="1"/>
              <a:t>CANopen</a:t>
            </a:r>
            <a:endParaRPr lang="en-US" dirty="0"/>
          </a:p>
          <a:p>
            <a:r>
              <a:rPr lang="en-US" dirty="0"/>
              <a:t>SDO</a:t>
            </a:r>
          </a:p>
          <a:p>
            <a:endParaRPr lang="en-US" dirty="0"/>
          </a:p>
          <a:p>
            <a:r>
              <a:rPr lang="en-US" dirty="0"/>
              <a:t>24V battery</a:t>
            </a:r>
          </a:p>
          <a:p>
            <a:r>
              <a:rPr lang="en-US" dirty="0"/>
              <a:t>CAN bus analyzer</a:t>
            </a:r>
          </a:p>
        </p:txBody>
      </p:sp>
    </p:spTree>
    <p:extLst>
      <p:ext uri="{BB962C8B-B14F-4D97-AF65-F5344CB8AC3E}">
        <p14:creationId xmlns:p14="http://schemas.microsoft.com/office/powerpoint/2010/main" val="140977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3954A-7D4A-4CA5-B779-8D8F1AA3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5C11F5-93D2-47BD-B2F0-5C46250EE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12F4F7-84F8-4019-9CBB-FB327BEE5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8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D6DE1-893B-423D-AFB9-32ADDCEF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90C681-203A-4B18-84BA-74377B84C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64297E-E6E8-4556-849A-5E18D512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6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FEC42-E268-4CCA-8771-FC7E8EB4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3B7857-5DD2-4F9F-9DA6-1ACB45C6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3FE305-0A13-440C-B6C1-662EFB15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3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D2B70-A8CC-420A-A31C-6A8DB8B6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B6F9CB-C9EF-4436-BF0E-01725A552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9DDE8F-8058-4741-B8E6-58848B9A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6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3608A-C020-4ADD-8662-264DC2C5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00CEEE-8EF6-4657-8D2C-4E552DE6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3AE29F-B618-4650-AB84-FA2BBA3C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6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065190-6DBD-4994-814E-73406E8F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A02658-3922-4680-9277-94437A686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135"/>
            <a:ext cx="10515600" cy="4146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EPOS 2 </a:t>
            </a:r>
          </a:p>
          <a:p>
            <a:pPr marL="0" indent="0" algn="ctr">
              <a:buNone/>
            </a:pPr>
            <a:r>
              <a:rPr lang="en-US" sz="4800" dirty="0"/>
              <a:t>Positioning Controllers </a:t>
            </a:r>
          </a:p>
          <a:p>
            <a:pPr marL="0" indent="0" algn="ctr">
              <a:buNone/>
            </a:pPr>
            <a:r>
              <a:rPr lang="en-US" sz="4800" dirty="0"/>
              <a:t>Application Notes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56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965E7F-E178-4912-B603-229FC097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0B6D3-D05B-4E81-9F77-0DAB292D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DB7DEB-F0C7-4EC8-82CB-5085326E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15" y="0"/>
            <a:ext cx="712176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7340476-1F0A-43A3-AD45-4BA1CEFD03A4}"/>
              </a:ext>
            </a:extLst>
          </p:cNvPr>
          <p:cNvSpPr/>
          <p:nvPr/>
        </p:nvSpPr>
        <p:spPr>
          <a:xfrm>
            <a:off x="8548382" y="3674378"/>
            <a:ext cx="704675" cy="23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DD3CEB-5385-43C8-AC17-D4790F45EB27}"/>
              </a:ext>
            </a:extLst>
          </p:cNvPr>
          <p:cNvSpPr/>
          <p:nvPr/>
        </p:nvSpPr>
        <p:spPr>
          <a:xfrm>
            <a:off x="8734338" y="2913776"/>
            <a:ext cx="704675" cy="23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031AE9-853F-4831-AA62-F8F272280D4F}"/>
              </a:ext>
            </a:extLst>
          </p:cNvPr>
          <p:cNvSpPr/>
          <p:nvPr/>
        </p:nvSpPr>
        <p:spPr>
          <a:xfrm>
            <a:off x="3709332" y="2857849"/>
            <a:ext cx="704675" cy="497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36E81-1A7A-4A76-8608-F1EA09DCF096}"/>
              </a:ext>
            </a:extLst>
          </p:cNvPr>
          <p:cNvSpPr/>
          <p:nvPr/>
        </p:nvSpPr>
        <p:spPr>
          <a:xfrm>
            <a:off x="3808602" y="4311941"/>
            <a:ext cx="4070059" cy="798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6C5EF5-51CE-4949-A4D3-CB1D3A07CE77}"/>
              </a:ext>
            </a:extLst>
          </p:cNvPr>
          <p:cNvSpPr txBox="1"/>
          <p:nvPr/>
        </p:nvSpPr>
        <p:spPr>
          <a:xfrm>
            <a:off x="3808602" y="843240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STM32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DBBF9B-6EAD-4DA8-80E0-3F9649FC7BF0}"/>
              </a:ext>
            </a:extLst>
          </p:cNvPr>
          <p:cNvSpPr txBox="1"/>
          <p:nvPr/>
        </p:nvSpPr>
        <p:spPr>
          <a:xfrm>
            <a:off x="4840448" y="843240"/>
            <a:ext cx="14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EPOS2 70/10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713722-4FED-46DE-9564-035BB2FA0FB5}"/>
              </a:ext>
            </a:extLst>
          </p:cNvPr>
          <p:cNvSpPr txBox="1"/>
          <p:nvPr/>
        </p:nvSpPr>
        <p:spPr>
          <a:xfrm>
            <a:off x="6302471" y="848238"/>
            <a:ext cx="14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EPOS2 70/10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D842FD-1D7A-496A-B677-A51C16256B99}"/>
              </a:ext>
            </a:extLst>
          </p:cNvPr>
          <p:cNvSpPr txBox="1"/>
          <p:nvPr/>
        </p:nvSpPr>
        <p:spPr>
          <a:xfrm>
            <a:off x="7878661" y="843240"/>
            <a:ext cx="14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EPOS2 70/10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7C9DCAB-8F63-4A56-83E7-C3D705044457}"/>
              </a:ext>
            </a:extLst>
          </p:cNvPr>
          <p:cNvSpPr/>
          <p:nvPr/>
        </p:nvSpPr>
        <p:spPr>
          <a:xfrm>
            <a:off x="3624044" y="771787"/>
            <a:ext cx="5629013" cy="528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24D964-E4D5-42C6-B39D-23212A7C8271}"/>
              </a:ext>
            </a:extLst>
          </p:cNvPr>
          <p:cNvSpPr txBox="1"/>
          <p:nvPr/>
        </p:nvSpPr>
        <p:spPr>
          <a:xfrm>
            <a:off x="2320039" y="843240"/>
            <a:ext cx="121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my case</a:t>
            </a:r>
          </a:p>
        </p:txBody>
      </p:sp>
    </p:spTree>
    <p:extLst>
      <p:ext uri="{BB962C8B-B14F-4D97-AF65-F5344CB8AC3E}">
        <p14:creationId xmlns:p14="http://schemas.microsoft.com/office/powerpoint/2010/main" val="3317387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6D2D8E-7387-46C2-A5FE-09F1EFF3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B15D65-608B-42F7-A48D-8FBD0CC4B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FC70F-A334-4190-B082-A5FADE2FE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199" y="0"/>
            <a:ext cx="5189601" cy="6858000"/>
          </a:xfrm>
          <a:prstGeom prst="rect">
            <a:avLst/>
          </a:prstGeom>
          <a:noFill/>
          <a:effectLst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DDE26C-2AEA-40D1-BB57-7732427D46EB}"/>
              </a:ext>
            </a:extLst>
          </p:cNvPr>
          <p:cNvSpPr/>
          <p:nvPr/>
        </p:nvSpPr>
        <p:spPr>
          <a:xfrm>
            <a:off x="3624044" y="553673"/>
            <a:ext cx="2471956" cy="29780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5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81A57-84F9-43F8-81E3-9FD8B94B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89F44-60B9-4DB1-A17C-768D9B957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67542A-70BA-46B8-895F-FBDEEFEA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204787"/>
            <a:ext cx="56197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4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689BE8-7F04-4230-A4BB-8D9C91E2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FE4D79-F7E1-4534-B937-E0B78B20C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761207-694B-43CB-9BDB-6F1E9818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95" y="1024985"/>
            <a:ext cx="7505225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6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2066A9-2725-4422-BF2A-463684C5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used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6CFA30-B09A-4EB5-B7EC-515AB21DC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EPOS studio</a:t>
            </a:r>
          </a:p>
          <a:p>
            <a:r>
              <a:rPr lang="en-US" dirty="0" err="1"/>
              <a:t>Mbed</a:t>
            </a:r>
            <a:r>
              <a:rPr lang="en-US" dirty="0"/>
              <a:t> online complier</a:t>
            </a:r>
          </a:p>
          <a:p>
            <a:endParaRPr lang="en-US" dirty="0"/>
          </a:p>
          <a:p>
            <a:r>
              <a:rPr lang="en-US" dirty="0"/>
              <a:t>CAN bus analyze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616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7724AC-92E7-404A-A91B-3479DE18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51" y="51505"/>
            <a:ext cx="10515600" cy="1325563"/>
          </a:xfrm>
        </p:spPr>
        <p:txBody>
          <a:bodyPr/>
          <a:lstStyle/>
          <a:p>
            <a:r>
              <a:rPr lang="en-US" b="1" dirty="0"/>
              <a:t>SDO communication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B4DC0DD-18F3-4D67-811D-0EC1F53B8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6351" y="431512"/>
            <a:ext cx="6095565" cy="55738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A2545B7-FBEB-4546-BE0B-4206469DE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47"/>
          <a:stretch/>
        </p:blipFill>
        <p:spPr>
          <a:xfrm>
            <a:off x="329799" y="1367405"/>
            <a:ext cx="5556552" cy="185102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26C3248-2E2E-47A2-87D4-C64CA057FEA4}"/>
              </a:ext>
            </a:extLst>
          </p:cNvPr>
          <p:cNvSpPr txBox="1"/>
          <p:nvPr/>
        </p:nvSpPr>
        <p:spPr>
          <a:xfrm>
            <a:off x="4219662" y="3574378"/>
            <a:ext cx="197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: STM32</a:t>
            </a:r>
          </a:p>
          <a:p>
            <a:r>
              <a:rPr lang="en-US" dirty="0"/>
              <a:t>Server: EPOS2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24793B-FEBF-43C8-837F-A6ABE655809C}"/>
              </a:ext>
            </a:extLst>
          </p:cNvPr>
          <p:cNvSpPr/>
          <p:nvPr/>
        </p:nvSpPr>
        <p:spPr>
          <a:xfrm>
            <a:off x="5886351" y="3639572"/>
            <a:ext cx="740952" cy="514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B211FC-67CE-458F-83E2-2177C2DD58EF}"/>
              </a:ext>
            </a:extLst>
          </p:cNvPr>
          <p:cNvSpPr/>
          <p:nvPr/>
        </p:nvSpPr>
        <p:spPr>
          <a:xfrm>
            <a:off x="8632272" y="4370664"/>
            <a:ext cx="1132513" cy="318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4F04315C-1FF2-451A-938F-64B5BBD07EA3}"/>
              </a:ext>
            </a:extLst>
          </p:cNvPr>
          <p:cNvCxnSpPr/>
          <p:nvPr/>
        </p:nvCxnSpPr>
        <p:spPr>
          <a:xfrm rot="10800000">
            <a:off x="4127384" y="4370664"/>
            <a:ext cx="4504889" cy="31878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9530F293-6C0C-491C-A5B1-C38D389E5859}"/>
              </a:ext>
            </a:extLst>
          </p:cNvPr>
          <p:cNvSpPr/>
          <p:nvPr/>
        </p:nvSpPr>
        <p:spPr>
          <a:xfrm>
            <a:off x="838200" y="4185998"/>
            <a:ext cx="327170" cy="30934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DDF140-7280-4904-BC3C-500E7320C8F3}"/>
              </a:ext>
            </a:extLst>
          </p:cNvPr>
          <p:cNvSpPr txBox="1"/>
          <p:nvPr/>
        </p:nvSpPr>
        <p:spPr>
          <a:xfrm>
            <a:off x="1224442" y="4214535"/>
            <a:ext cx="302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byte you don’t need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2EF3568F-647E-4CC8-A28B-7945AB9D5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195119"/>
              </p:ext>
            </p:extLst>
          </p:nvPr>
        </p:nvGraphicFramePr>
        <p:xfrm>
          <a:off x="875578" y="4563495"/>
          <a:ext cx="33405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05">
                  <a:extLst>
                    <a:ext uri="{9D8B030D-6E8A-4147-A177-3AD203B41FA5}">
                      <a16:colId xmlns:a16="http://schemas.microsoft.com/office/drawing/2014/main" val="3466308872"/>
                    </a:ext>
                  </a:extLst>
                </a:gridCol>
                <a:gridCol w="1113505">
                  <a:extLst>
                    <a:ext uri="{9D8B030D-6E8A-4147-A177-3AD203B41FA5}">
                      <a16:colId xmlns:a16="http://schemas.microsoft.com/office/drawing/2014/main" val="1677975204"/>
                    </a:ext>
                  </a:extLst>
                </a:gridCol>
                <a:gridCol w="1113505">
                  <a:extLst>
                    <a:ext uri="{9D8B030D-6E8A-4147-A177-3AD203B41FA5}">
                      <a16:colId xmlns:a16="http://schemas.microsoft.com/office/drawing/2014/main" val="2284312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85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5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82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7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70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65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209B4-0A79-4C1F-8D89-384BE3B6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27229-09BC-41B1-9D43-5AF5523D1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1CED67-8A17-4952-9B2F-604CF416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728662"/>
            <a:ext cx="83248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97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C68AD-FA01-4B9B-8DA6-CBB4E6D3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7F5B6C-1016-4567-8816-323CAD5E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FF0C10-392A-4986-8F78-07525CE00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84" y="273844"/>
            <a:ext cx="5931632" cy="60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6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FD59B-97BD-414E-BE8D-1C812189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B698CF-8C74-4EE2-90BB-93AE515C9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3AFCF9-73C7-4FA5-AA60-7443CF8A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12" y="0"/>
            <a:ext cx="5667176" cy="6858000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A5355B6B-AF2F-4D14-84BC-0C6868A704EF}"/>
              </a:ext>
            </a:extLst>
          </p:cNvPr>
          <p:cNvSpPr/>
          <p:nvPr/>
        </p:nvSpPr>
        <p:spPr>
          <a:xfrm>
            <a:off x="2952925" y="3347207"/>
            <a:ext cx="1249959" cy="276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45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066366-8BCC-445D-99BC-08406839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2170E3-68AE-4EDA-A379-C3670A7F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79" y="0"/>
            <a:ext cx="6559433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502D57-8CAF-4AAD-B656-BD4605ED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296" y="488689"/>
            <a:ext cx="4689913" cy="9639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0DF4CB4-8B0A-4EAE-A77B-FFD231F12D2C}"/>
              </a:ext>
            </a:extLst>
          </p:cNvPr>
          <p:cNvSpPr/>
          <p:nvPr/>
        </p:nvSpPr>
        <p:spPr>
          <a:xfrm>
            <a:off x="3752850" y="1871471"/>
            <a:ext cx="252413" cy="138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1F7C21-0CDC-4E18-B009-82EB79FAFE0A}"/>
              </a:ext>
            </a:extLst>
          </p:cNvPr>
          <p:cNvSpPr/>
          <p:nvPr/>
        </p:nvSpPr>
        <p:spPr>
          <a:xfrm>
            <a:off x="4031456" y="1871279"/>
            <a:ext cx="169069" cy="1383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289634-0E2D-4254-A40C-4C0178B9B94A}"/>
              </a:ext>
            </a:extLst>
          </p:cNvPr>
          <p:cNvSpPr txBox="1"/>
          <p:nvPr/>
        </p:nvSpPr>
        <p:spPr>
          <a:xfrm>
            <a:off x="3193097" y="1568430"/>
            <a:ext cx="71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index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D72C759-747C-4548-ABFD-41A575114E38}"/>
              </a:ext>
            </a:extLst>
          </p:cNvPr>
          <p:cNvSpPr txBox="1"/>
          <p:nvPr/>
        </p:nvSpPr>
        <p:spPr>
          <a:xfrm>
            <a:off x="3988754" y="1571565"/>
            <a:ext cx="122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Sub-index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0D2A29D-0337-483D-9AA4-7595B466F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622" y="2016578"/>
            <a:ext cx="5632204" cy="54927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E27EC26-B96E-4BE2-815E-C4384F48E7C9}"/>
              </a:ext>
            </a:extLst>
          </p:cNvPr>
          <p:cNvSpPr/>
          <p:nvPr/>
        </p:nvSpPr>
        <p:spPr>
          <a:xfrm>
            <a:off x="3859941" y="2064974"/>
            <a:ext cx="512098" cy="318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283CE067-7C8B-4263-BD27-FE0B4A8A8E1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454554" y="1690688"/>
            <a:ext cx="2687064" cy="42814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內容版面配置區 20">
            <a:extLst>
              <a:ext uri="{FF2B5EF4-FFF2-40B4-BE49-F238E27FC236}">
                <a16:creationId xmlns:a16="http://schemas.microsoft.com/office/drawing/2014/main" id="{D253E905-7E03-4BBC-9454-6B5C04FEE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347123"/>
              </p:ext>
            </p:extLst>
          </p:nvPr>
        </p:nvGraphicFramePr>
        <p:xfrm>
          <a:off x="7141618" y="1505268"/>
          <a:ext cx="36824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301">
                  <a:extLst>
                    <a:ext uri="{9D8B030D-6E8A-4147-A177-3AD203B41FA5}">
                      <a16:colId xmlns:a16="http://schemas.microsoft.com/office/drawing/2014/main" val="331342075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2473823006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290450224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823067049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3363111535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3645200071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2316425896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1771749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680235"/>
                  </a:ext>
                </a:extLst>
              </a:tr>
            </a:tbl>
          </a:graphicData>
        </a:graphic>
      </p:graphicFrame>
      <p:pic>
        <p:nvPicPr>
          <p:cNvPr id="23" name="圖片 22">
            <a:extLst>
              <a:ext uri="{FF2B5EF4-FFF2-40B4-BE49-F238E27FC236}">
                <a16:creationId xmlns:a16="http://schemas.microsoft.com/office/drawing/2014/main" id="{810C60AC-DD29-435A-B806-FC70B7C90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533" y="3285681"/>
            <a:ext cx="5252997" cy="41249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AA1D467-8138-479A-84C4-5E9BADCFA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533" y="3698176"/>
            <a:ext cx="5228428" cy="38297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3A3B14F-C523-4A2C-BFA5-7553583F4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41" y="4520437"/>
            <a:ext cx="5242489" cy="382974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DEED5713-9751-4C87-8B98-51FE4383C2E6}"/>
              </a:ext>
            </a:extLst>
          </p:cNvPr>
          <p:cNvSpPr/>
          <p:nvPr/>
        </p:nvSpPr>
        <p:spPr>
          <a:xfrm>
            <a:off x="6174297" y="3171039"/>
            <a:ext cx="553674" cy="357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2ABF185D-86DD-4335-983F-69196F3A4FC9}"/>
              </a:ext>
            </a:extLst>
          </p:cNvPr>
          <p:cNvCxnSpPr/>
          <p:nvPr/>
        </p:nvCxnSpPr>
        <p:spPr>
          <a:xfrm flipV="1">
            <a:off x="6576969" y="2680491"/>
            <a:ext cx="489327" cy="43542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F0D1F9CF-52AF-480B-8D8E-452D6443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728547"/>
              </p:ext>
            </p:extLst>
          </p:nvPr>
        </p:nvGraphicFramePr>
        <p:xfrm>
          <a:off x="7120744" y="2499579"/>
          <a:ext cx="36824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301">
                  <a:extLst>
                    <a:ext uri="{9D8B030D-6E8A-4147-A177-3AD203B41FA5}">
                      <a16:colId xmlns:a16="http://schemas.microsoft.com/office/drawing/2014/main" val="4054445900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4026792882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3244067608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782143062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2762544538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2752125893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2452100639"/>
                    </a:ext>
                  </a:extLst>
                </a:gridCol>
                <a:gridCol w="460301">
                  <a:extLst>
                    <a:ext uri="{9D8B030D-6E8A-4147-A177-3AD203B41FA5}">
                      <a16:colId xmlns:a16="http://schemas.microsoft.com/office/drawing/2014/main" val="192780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277459"/>
                  </a:ext>
                </a:extLst>
              </a:tr>
            </a:tbl>
          </a:graphicData>
        </a:graphic>
      </p:graphicFrame>
      <p:sp>
        <p:nvSpPr>
          <p:cNvPr id="32" name="橢圓 31">
            <a:extLst>
              <a:ext uri="{FF2B5EF4-FFF2-40B4-BE49-F238E27FC236}">
                <a16:creationId xmlns:a16="http://schemas.microsoft.com/office/drawing/2014/main" id="{8422DE74-931A-4787-8C93-A0B84AEA2764}"/>
              </a:ext>
            </a:extLst>
          </p:cNvPr>
          <p:cNvSpPr/>
          <p:nvPr/>
        </p:nvSpPr>
        <p:spPr>
          <a:xfrm>
            <a:off x="9051721" y="1528365"/>
            <a:ext cx="788565" cy="370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50E09D18-651A-4BBA-BA50-616F8F0543F9}"/>
              </a:ext>
            </a:extLst>
          </p:cNvPr>
          <p:cNvSpPr/>
          <p:nvPr/>
        </p:nvSpPr>
        <p:spPr>
          <a:xfrm>
            <a:off x="9016969" y="2474243"/>
            <a:ext cx="788565" cy="4124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1DA560-85A0-446F-855B-A2A96A5BD9EA}"/>
              </a:ext>
            </a:extLst>
          </p:cNvPr>
          <p:cNvSpPr txBox="1"/>
          <p:nvPr/>
        </p:nvSpPr>
        <p:spPr>
          <a:xfrm>
            <a:off x="9278224" y="1937762"/>
            <a:ext cx="3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C377CF7-2444-466E-8ECB-81120487F1F1}"/>
              </a:ext>
            </a:extLst>
          </p:cNvPr>
          <p:cNvSpPr txBox="1"/>
          <p:nvPr/>
        </p:nvSpPr>
        <p:spPr>
          <a:xfrm>
            <a:off x="9251861" y="2866980"/>
            <a:ext cx="51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97418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2394D-EB22-4DBB-9A69-779EF7BE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BA2EE-AFDF-4EB9-93A1-FA67459F3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014338-1FB5-455C-9914-12A0D360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38" y="0"/>
            <a:ext cx="6765324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8B33A7-106A-4792-8AC7-808044071723}"/>
              </a:ext>
            </a:extLst>
          </p:cNvPr>
          <p:cNvSpPr/>
          <p:nvPr/>
        </p:nvSpPr>
        <p:spPr>
          <a:xfrm>
            <a:off x="7214533" y="2055813"/>
            <a:ext cx="947956" cy="536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DFE64B-E0A7-42AF-9588-C6355C19479C}"/>
              </a:ext>
            </a:extLst>
          </p:cNvPr>
          <p:cNvSpPr/>
          <p:nvPr/>
        </p:nvSpPr>
        <p:spPr>
          <a:xfrm>
            <a:off x="3120256" y="2441196"/>
            <a:ext cx="1333849" cy="151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827F1D-C35A-4A2C-B9DA-CF02A0FA1B10}"/>
              </a:ext>
            </a:extLst>
          </p:cNvPr>
          <p:cNvSpPr/>
          <p:nvPr/>
        </p:nvSpPr>
        <p:spPr>
          <a:xfrm>
            <a:off x="3087149" y="2718033"/>
            <a:ext cx="1400961" cy="176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0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113BEB7-4D9B-4B5D-8B8D-20BB0F76A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999"/>
            <a:ext cx="4715694" cy="55478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DA58A21-3B12-4DDE-BE94-505C88478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79" y="1066996"/>
            <a:ext cx="2920368" cy="1890480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80248DC3-A028-46C4-8782-EA7A24CE0743}"/>
              </a:ext>
            </a:extLst>
          </p:cNvPr>
          <p:cNvCxnSpPr>
            <a:cxnSpLocks/>
          </p:cNvCxnSpPr>
          <p:nvPr/>
        </p:nvCxnSpPr>
        <p:spPr>
          <a:xfrm flipV="1">
            <a:off x="4242274" y="1904301"/>
            <a:ext cx="1227348" cy="21811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0CFFD3C-2B19-46D1-8D50-7BD210B23BB5}"/>
              </a:ext>
            </a:extLst>
          </p:cNvPr>
          <p:cNvCxnSpPr/>
          <p:nvPr/>
        </p:nvCxnSpPr>
        <p:spPr>
          <a:xfrm>
            <a:off x="4301363" y="1921079"/>
            <a:ext cx="1168259" cy="268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4095B52-C4B2-43F5-A1D0-A2DFCDE23506}"/>
              </a:ext>
            </a:extLst>
          </p:cNvPr>
          <p:cNvSpPr txBox="1"/>
          <p:nvPr/>
        </p:nvSpPr>
        <p:spPr>
          <a:xfrm>
            <a:off x="4012776" y="605312"/>
            <a:ext cx="2203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STM32	TJA1050</a:t>
            </a:r>
          </a:p>
          <a:p>
            <a:r>
              <a:rPr lang="en-US" dirty="0"/>
              <a:t>         TD-&gt;Tx</a:t>
            </a:r>
          </a:p>
          <a:p>
            <a:r>
              <a:rPr lang="en-US" dirty="0"/>
              <a:t>         RD-&gt;Rx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D5503FA8-3E1C-4A73-B3B2-3A0696A8AC5D}"/>
              </a:ext>
            </a:extLst>
          </p:cNvPr>
          <p:cNvSpPr/>
          <p:nvPr/>
        </p:nvSpPr>
        <p:spPr>
          <a:xfrm>
            <a:off x="7556873" y="1690688"/>
            <a:ext cx="2920368" cy="3822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4D953BB-C315-42A7-828F-50C28AC2DD8D}"/>
              </a:ext>
            </a:extLst>
          </p:cNvPr>
          <p:cNvSpPr/>
          <p:nvPr/>
        </p:nvSpPr>
        <p:spPr>
          <a:xfrm>
            <a:off x="7556873" y="1998406"/>
            <a:ext cx="2920368" cy="382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48FB002-0CB4-431A-AD4E-F212A3E1C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92" y="2957476"/>
            <a:ext cx="6917818" cy="39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1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7A345-FAC3-410C-9940-71E9B938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56639-E66F-4ECD-A53B-037AAF3E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1292" y="4941582"/>
            <a:ext cx="5766382" cy="132556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https://www.facebook.com/williamlun6/videos/10210677126959081/</a:t>
            </a:r>
            <a:endParaRPr lang="en-US" dirty="0"/>
          </a:p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DC08B0-BE74-43B7-9606-C706A4B8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901"/>
            <a:ext cx="46482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05197-AA5E-424F-AC0B-D02D7052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step: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C3D61B-B494-4D02-8D78-68E51576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6526"/>
            <a:ext cx="10515600" cy="3690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Set up motor with EPOS studio</a:t>
            </a:r>
          </a:p>
        </p:txBody>
      </p:sp>
    </p:spTree>
    <p:extLst>
      <p:ext uri="{BB962C8B-B14F-4D97-AF65-F5344CB8AC3E}">
        <p14:creationId xmlns:p14="http://schemas.microsoft.com/office/powerpoint/2010/main" val="338787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96A2B-73D2-41B7-9CEF-A55F152927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F1D2EA-2B7B-4FD3-B1BD-90474C700E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B576C4-FBB1-4402-9B7D-1537BE15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9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3731AF-2A42-4C2F-A369-43A9C798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8D407B-0EB2-4A44-B230-8D491721D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A22B35-C17F-4E5C-B8ED-86E96C388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0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579162-1C54-45B4-9CC2-C9E45054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8DAF5C-59F9-46AD-8A21-DFED21D4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882365-D998-4BCC-B8C0-6A991B1A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5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0C34B9-DB4B-4A5A-9305-375F0B73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B1C78C-1964-4DF6-9E03-42B63897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FEE1DF-8334-45BF-8FBC-EEFCB822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5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4D1E8-B917-40A2-B533-26226C90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F6716-24F4-4109-89F3-BDDE85F5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C7541D-C1AE-4C07-B3B5-F9624678E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9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6C0F1-9E3D-4D78-AD2E-3D2A9C09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4A7EC6-2B4C-46DD-8330-6BD887AA5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9B1568-428A-4940-A77E-8B1D11B80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7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120</Words>
  <Application>Microsoft Office PowerPoint</Application>
  <PresentationFormat>寬螢幕</PresentationFormat>
  <Paragraphs>68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新細明體</vt:lpstr>
      <vt:lpstr>Arial</vt:lpstr>
      <vt:lpstr>Calibri</vt:lpstr>
      <vt:lpstr>Calibri Light</vt:lpstr>
      <vt:lpstr>Office 佈景主題</vt:lpstr>
      <vt:lpstr>Maxon motor</vt:lpstr>
      <vt:lpstr>Software used</vt:lpstr>
      <vt:lpstr>First step: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Next step:</vt:lpstr>
      <vt:lpstr>PowerPoint 簡報</vt:lpstr>
      <vt:lpstr>PowerPoint 簡報</vt:lpstr>
      <vt:lpstr>PowerPoint 簡報</vt:lpstr>
      <vt:lpstr>PowerPoint 簡報</vt:lpstr>
      <vt:lpstr>SDO communication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Maxon motor</dc:title>
  <dc:creator>william</dc:creator>
  <cp:lastModifiedBy>william</cp:lastModifiedBy>
  <cp:revision>15</cp:revision>
  <dcterms:created xsi:type="dcterms:W3CDTF">2018-09-18T07:02:53Z</dcterms:created>
  <dcterms:modified xsi:type="dcterms:W3CDTF">2018-09-19T07:09:56Z</dcterms:modified>
</cp:coreProperties>
</file>